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8479C3-8C33-48BD-BB2A-DF18E4B1C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3A158D-6CB0-4479-845E-1399C4BE4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9F489A-6F7B-4C78-A8EA-1DB0CE3DD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477A-55AB-4E38-B85E-6C6748FE3178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32B54-200A-4FA9-AFEC-CB1835ED4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738E77-04A8-4186-8E82-2837709E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BD339-275A-48FC-8355-D6C337903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74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61B07B-E024-4AF5-8379-704A0E2D6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67DBA9-6AA3-4C22-B884-4FB785E97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A748D2-3F4E-46F9-8B19-E61110B81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477A-55AB-4E38-B85E-6C6748FE3178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17B656-75AD-4A75-8DC8-1CDAF3242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56B5A2-7C06-4AC7-A586-C5073D6F8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BD339-275A-48FC-8355-D6C337903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49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FF6A308-1411-4CBB-8851-40B15A1E19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9576778-A6F9-487D-9414-36BB3A8ED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2577CC-D1D1-4863-874B-1B796F608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477A-55AB-4E38-B85E-6C6748FE3178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D77A6B-553D-4E9D-BA3A-EF443274B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007E31-3A1F-43FA-BC95-2D9FE59E9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BD339-275A-48FC-8355-D6C337903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25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48893C-ACF8-4936-A25B-AA514F813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288427-36FF-4C2F-9A06-B934F2D82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0AD7CC-5777-4B2D-9A1A-31DF0DF30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477A-55AB-4E38-B85E-6C6748FE3178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E1D2B6-0DA4-43DD-A3DB-BBC42DFF6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242B8F-B82B-44A3-BB70-D1D47CE79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BD339-275A-48FC-8355-D6C337903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93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A1732F-32DC-45AE-8E7B-27A5E781E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93A4A0-AE4C-4037-BA2A-46B766D9C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DA1979-CF45-452C-A547-A639C5A7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477A-55AB-4E38-B85E-6C6748FE3178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E055E5-096A-4B53-A2F1-3D9763C9E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3EE8DC-3E03-4574-A58E-C01AAA103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BD339-275A-48FC-8355-D6C337903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532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6770D-E823-4CE8-B544-51EF2EC87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7A54EF-2630-4777-8EB0-95E55B86DC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056574E-EC84-45B9-9622-063FD7B0E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B43FBF-B994-4D32-A3BA-B7A0DF7C6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477A-55AB-4E38-B85E-6C6748FE3178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A97024-5105-4522-AAF5-3C3FE7D65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156762-A833-4449-849F-520A16AC3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BD339-275A-48FC-8355-D6C337903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39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058E98-5BA5-47C5-BBDB-C665F41FC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ECCA34-EC2D-4FDE-A08E-6C03C279B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AC134E-7F3A-49AB-8D22-4ED779FA7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B70CDE4-A6B3-4F22-A59E-19C2A3595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C84B492-B675-4BAA-BD86-C0F9A2560F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A3FF957-8C84-4C86-8441-03E7A6B9D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477A-55AB-4E38-B85E-6C6748FE3178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669DDF-7917-4692-A525-1499923C5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9C66306-027E-4370-BE5D-A6C41BEBD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BD339-275A-48FC-8355-D6C337903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56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47FB4E-EAA4-49F8-8045-690FF37A6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89EDCD2-C503-47E2-8EAD-0B9B08A94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477A-55AB-4E38-B85E-6C6748FE3178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1982FD0-6543-44FF-B6EE-20C68BED3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8FE7C55-FDE9-4100-A57F-50F191BF0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BD339-275A-48FC-8355-D6C337903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84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52214C1-50EB-4AEA-B47B-9A365F72C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477A-55AB-4E38-B85E-6C6748FE3178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B874F3-72AA-4165-A6A9-E5082225C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0A42E36-5D70-480A-94D8-51D2A13E9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BD339-275A-48FC-8355-D6C337903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879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374B16-C136-42F6-8FEE-FED6DA657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56C9D1-2CF8-4E41-9DDA-BB978F6E8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CAFC449-0A1D-4C0A-888C-932D70525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E218E6-BA03-4AA1-B9A2-D5081E6F3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477A-55AB-4E38-B85E-6C6748FE3178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6B6A5A-4DBC-488D-86F9-212D9E0F8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A7CBA6-3E60-4456-B266-307A2C31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BD339-275A-48FC-8355-D6C337903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65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0B4F34-EAD7-4032-BA9C-629BA0C95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57EDD21-2D9F-44E6-B20E-CF2CBE60CD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EF59002-9FE8-4A83-B4EC-AC576560E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8BB16D-FA93-4635-B808-FC9C2B181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477A-55AB-4E38-B85E-6C6748FE3178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2D05E3-A319-4B6C-A369-6860272CF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DF0A8A-6935-400F-9F09-D55C8F9E4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BD339-275A-48FC-8355-D6C337903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8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B43193-F18E-43EC-85F8-9542A7CA4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9362AC-C0AF-4229-A63C-235430C14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36F09D-15D8-456B-88AE-397E83CB7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0477A-55AB-4E38-B85E-6C6748FE3178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3FB5BF-679F-4955-9DB0-AAD2C85655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F82677-0D40-483C-A6A1-44AD6AAA2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BD339-275A-48FC-8355-D6C337903D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57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.jumaliye@gmail.com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EA1066-2E91-4D09-A1CF-E04A1CF49C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 the move - 2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05FD9EA-40D2-4602-94BB-1401615461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 IR week 13</a:t>
            </a:r>
          </a:p>
          <a:p>
            <a:r>
              <a:rPr lang="en-US" dirty="0"/>
              <a:t>Instructor: </a:t>
            </a:r>
            <a:r>
              <a:rPr lang="en-US" dirty="0" err="1"/>
              <a:t>Zhumaliyeva</a:t>
            </a:r>
            <a:r>
              <a:rPr lang="en-US" dirty="0"/>
              <a:t> </a:t>
            </a:r>
            <a:r>
              <a:rPr lang="en-US" dirty="0" err="1"/>
              <a:t>Zh.K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025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785BF4-1A37-4352-9E24-5C7F1289D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C5B5D7-C9BF-4813-BAC3-44D9A11174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Phycology</a:t>
            </a:r>
          </a:p>
          <a:p>
            <a:r>
              <a:rPr lang="en-US" dirty="0"/>
              <a:t>Life-time memories</a:t>
            </a:r>
          </a:p>
          <a:p>
            <a:r>
              <a:rPr lang="en-US" dirty="0"/>
              <a:t>Vacation stop</a:t>
            </a:r>
          </a:p>
          <a:p>
            <a:r>
              <a:rPr lang="en-US" dirty="0"/>
              <a:t>Freedom of movement</a:t>
            </a:r>
          </a:p>
          <a:p>
            <a:r>
              <a:rPr lang="en-US" dirty="0"/>
              <a:t>Splendid nature</a:t>
            </a:r>
          </a:p>
          <a:p>
            <a:r>
              <a:rPr lang="en-US" dirty="0"/>
              <a:t>Memorable destination</a:t>
            </a:r>
          </a:p>
          <a:p>
            <a:r>
              <a:rPr lang="en-US" dirty="0"/>
              <a:t>At the foot of the mountains</a:t>
            </a:r>
          </a:p>
          <a:p>
            <a:r>
              <a:rPr lang="en-US" dirty="0"/>
              <a:t>To point out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7F0D35-9E34-46BE-9438-F1C852ECF3A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Healing micro-climate</a:t>
            </a:r>
          </a:p>
          <a:p>
            <a:r>
              <a:rPr lang="en-US" dirty="0"/>
              <a:t>To improve health</a:t>
            </a:r>
          </a:p>
          <a:p>
            <a:r>
              <a:rPr lang="en-US" dirty="0"/>
              <a:t>To expense horizons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5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988073-2BB7-411B-9A91-25EC95B39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6E04B8-1351-48ED-BA0C-58526690D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20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Last year we went on a school </a:t>
            </a:r>
            <a:r>
              <a:rPr lang="en-US" i="1" dirty="0"/>
              <a:t>journey/trip </a:t>
            </a:r>
            <a:r>
              <a:rPr lang="en-US" dirty="0"/>
              <a:t>to New York.</a:t>
            </a:r>
          </a:p>
          <a:p>
            <a:r>
              <a:rPr lang="en-US" dirty="0"/>
              <a:t>It was a long and difficult </a:t>
            </a:r>
            <a:r>
              <a:rPr lang="en-US" i="1" dirty="0"/>
              <a:t>trip/voyage </a:t>
            </a:r>
            <a:r>
              <a:rPr lang="en-US" dirty="0"/>
              <a:t>for Columbus and his crew.</a:t>
            </a:r>
          </a:p>
          <a:p>
            <a:r>
              <a:rPr lang="en-US" i="1" dirty="0"/>
              <a:t>Journey/Travel </a:t>
            </a:r>
            <a:r>
              <a:rPr lang="en-US" dirty="0"/>
              <a:t>teaches you a lot about the world.</a:t>
            </a:r>
          </a:p>
          <a:p>
            <a:r>
              <a:rPr lang="en-US" dirty="0"/>
              <a:t>Marco Polo’s </a:t>
            </a:r>
            <a:r>
              <a:rPr lang="en-US" i="1" dirty="0"/>
              <a:t>journey/travel </a:t>
            </a:r>
            <a:r>
              <a:rPr lang="en-US" dirty="0"/>
              <a:t>took many years.</a:t>
            </a:r>
          </a:p>
          <a:p>
            <a:r>
              <a:rPr lang="en-US" dirty="0"/>
              <a:t>My parents sometimes have to go away on business </a:t>
            </a:r>
            <a:r>
              <a:rPr lang="en-US" i="1" dirty="0"/>
              <a:t>journeys/trips</a:t>
            </a:r>
            <a:r>
              <a:rPr lang="en-US" dirty="0"/>
              <a:t>.</a:t>
            </a:r>
          </a:p>
          <a:p>
            <a:r>
              <a:rPr lang="en-US" dirty="0"/>
              <a:t>One day spacecraft will go on incredible </a:t>
            </a:r>
            <a:r>
              <a:rPr lang="en-US" i="1" dirty="0"/>
              <a:t>trips/voyages </a:t>
            </a:r>
            <a:r>
              <a:rPr lang="en-US" dirty="0"/>
              <a:t>that will take year and years.</a:t>
            </a:r>
          </a:p>
          <a:p>
            <a:r>
              <a:rPr lang="en-US" dirty="0"/>
              <a:t>We spend a lot of money on foreign </a:t>
            </a:r>
            <a:r>
              <a:rPr lang="en-US" i="1" dirty="0"/>
              <a:t>journey/travel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i="1" dirty="0"/>
              <a:t>trip/voyage </a:t>
            </a:r>
            <a:r>
              <a:rPr lang="en-US" dirty="0"/>
              <a:t>to my village takes just 20 minutes. </a:t>
            </a:r>
          </a:p>
        </p:txBody>
      </p:sp>
    </p:spTree>
    <p:extLst>
      <p:ext uri="{BB962C8B-B14F-4D97-AF65-F5344CB8AC3E}">
        <p14:creationId xmlns:p14="http://schemas.microsoft.com/office/powerpoint/2010/main" val="371599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E5A9C7F2-CD3B-41DA-B694-356AFCB70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E54104D9-BCA6-47BB-9753-47DA17FBF2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24FC687-F315-43A6-A806-4E17ACD2C9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Record your answer via voice recorder and send it to me via </a:t>
            </a:r>
            <a:r>
              <a:rPr lang="en-US" dirty="0" err="1"/>
              <a:t>whatsapp</a:t>
            </a:r>
            <a:r>
              <a:rPr lang="en-US" dirty="0"/>
              <a:t> or </a:t>
            </a:r>
            <a:r>
              <a:rPr lang="en-US" dirty="0">
                <a:hlinkClick r:id="rId2"/>
              </a:rPr>
              <a:t>j.jumaliye@gmail.com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Deadline is 12.04.2020 till 9.00 pm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B6B6AFF-F4F8-41B3-851A-46A06B05CA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038" t="24641" r="7692" b="7466"/>
          <a:stretch/>
        </p:blipFill>
        <p:spPr>
          <a:xfrm>
            <a:off x="1026941" y="1027906"/>
            <a:ext cx="4909625" cy="465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844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177</Words>
  <Application>Microsoft Office PowerPoint</Application>
  <PresentationFormat>Широкоэкранный</PresentationFormat>
  <Paragraphs>28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On the move - 2</vt:lpstr>
      <vt:lpstr>Vocabulary</vt:lpstr>
      <vt:lpstr>Revision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move - 2</dc:title>
  <dc:creator>Zhumaliye Zhansaya</dc:creator>
  <cp:lastModifiedBy>Zhumaliye Zhansaya</cp:lastModifiedBy>
  <cp:revision>7</cp:revision>
  <dcterms:created xsi:type="dcterms:W3CDTF">2020-04-07T02:17:22Z</dcterms:created>
  <dcterms:modified xsi:type="dcterms:W3CDTF">2020-04-07T03:52:01Z</dcterms:modified>
</cp:coreProperties>
</file>